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283E2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2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3400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Tm="7394"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702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10546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938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9016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4214842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rgbClr val="00B050"/>
                </a:solidFill>
                <a:latin typeface="Monotype Corsiva" pitchFamily="66" charset="0"/>
              </a:rPr>
              <a:t>Спасибо за внимание!</a:t>
            </a:r>
            <a:endParaRPr lang="ru-RU" sz="7200" dirty="0">
              <a:solidFill>
                <a:srgbClr val="00B05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Tm="3182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4757742" cy="1143008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дошкольное образовательное учреждение детский сад № 99 комбинированного вида Фрунзенского района Санкт-Петербурга</a:t>
            </a:r>
            <a:r>
              <a:rPr lang="ru-RU" sz="2000" dirty="0" smtClean="0">
                <a:solidFill>
                  <a:srgbClr val="002060"/>
                </a:solidFill>
              </a:rPr>
              <a:t/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285860"/>
            <a:ext cx="300039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Воспитатель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Бойко А.В.- </a:t>
            </a:r>
          </a:p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1 квалификационная категория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200" i="1" dirty="0" smtClean="0">
              <a:solidFill>
                <a:srgbClr val="FFFF00"/>
              </a:solidFill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  <p:transition advTm="479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074998">
            <a:off x="2984176" y="687892"/>
            <a:ext cx="2960074" cy="5759778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latin typeface="Monotype Corsiva" pitchFamily="66" charset="0"/>
              </a:rPr>
              <a:t>Задачи проекта:</a:t>
            </a:r>
            <a:r>
              <a:rPr lang="ru-RU" sz="1600" b="1" dirty="0" smtClean="0">
                <a:latin typeface="Monotype Corsiva" pitchFamily="66" charset="0"/>
              </a:rPr>
              <a:t/>
            </a:r>
            <a:br>
              <a:rPr lang="ru-RU" sz="1600" b="1" dirty="0" smtClean="0">
                <a:latin typeface="Monotype Corsiva" pitchFamily="66" charset="0"/>
              </a:rPr>
            </a:br>
            <a:r>
              <a:rPr lang="ru-RU" sz="1600" b="1" dirty="0" smtClean="0">
                <a:latin typeface="Monotype Corsiva" pitchFamily="66" charset="0"/>
              </a:rPr>
              <a:t>1.Формировать у детей понятие «семья»; расширять представления детей о семье; закреплять знание имён, фамилий родителей, бабушек и дедушек.</a:t>
            </a:r>
            <a:br>
              <a:rPr lang="ru-RU" sz="1600" b="1" dirty="0" smtClean="0">
                <a:latin typeface="Monotype Corsiva" pitchFamily="66" charset="0"/>
              </a:rPr>
            </a:br>
            <a:r>
              <a:rPr lang="ru-RU" sz="1600" b="1" dirty="0" smtClean="0">
                <a:latin typeface="Monotype Corsiva" pitchFamily="66" charset="0"/>
              </a:rPr>
              <a:t>2. Формировать представления о родственных отношениях.</a:t>
            </a:r>
            <a:br>
              <a:rPr lang="ru-RU" sz="1600" b="1" dirty="0" smtClean="0">
                <a:latin typeface="Monotype Corsiva" pitchFamily="66" charset="0"/>
              </a:rPr>
            </a:br>
            <a:r>
              <a:rPr lang="ru-RU" sz="1600" b="1" dirty="0" smtClean="0">
                <a:latin typeface="Monotype Corsiva" pitchFamily="66" charset="0"/>
              </a:rPr>
              <a:t>3. Формировать представления о семейных традициях и праздниках.</a:t>
            </a:r>
            <a:br>
              <a:rPr lang="ru-RU" sz="1600" b="1" dirty="0" smtClean="0">
                <a:latin typeface="Monotype Corsiva" pitchFamily="66" charset="0"/>
              </a:rPr>
            </a:br>
            <a:r>
              <a:rPr lang="ru-RU" sz="1600" b="1" dirty="0" smtClean="0">
                <a:latin typeface="Monotype Corsiva" pitchFamily="66" charset="0"/>
              </a:rPr>
              <a:t>4. Воспитывать уважительное отношение и любовь к родным и близким.</a:t>
            </a:r>
            <a:br>
              <a:rPr lang="ru-RU" sz="1600" b="1" dirty="0" smtClean="0">
                <a:latin typeface="Monotype Corsiva" pitchFamily="66" charset="0"/>
              </a:rPr>
            </a:br>
            <a:r>
              <a:rPr lang="ru-RU" sz="1600" b="1" dirty="0" smtClean="0">
                <a:latin typeface="Monotype Corsiva" pitchFamily="66" charset="0"/>
              </a:rPr>
              <a:t>5. Воспитывать интерес к своей родословной.</a:t>
            </a:r>
            <a:br>
              <a:rPr lang="ru-RU" sz="1600" b="1" dirty="0" smtClean="0">
                <a:latin typeface="Monotype Corsiva" pitchFamily="66" charset="0"/>
              </a:rPr>
            </a:br>
            <a:r>
              <a:rPr lang="ru-RU" sz="1600" b="1" dirty="0" smtClean="0">
                <a:latin typeface="Monotype Corsiva" pitchFamily="66" charset="0"/>
              </a:rPr>
              <a:t>6. Познакомить детей с понятием «генеалогическое древо семьи».</a:t>
            </a:r>
            <a:br>
              <a:rPr lang="ru-RU" sz="1600" b="1" dirty="0" smtClean="0">
                <a:latin typeface="Monotype Corsiva" pitchFamily="66" charset="0"/>
              </a:rPr>
            </a:br>
            <a:r>
              <a:rPr lang="ru-RU" sz="1600" b="1" dirty="0" smtClean="0">
                <a:latin typeface="Monotype Corsiva" pitchFamily="66" charset="0"/>
              </a:rPr>
              <a:t>7. Обогащать детско-родительские отношения опытом совместной творческой деятельности.</a:t>
            </a:r>
            <a:br>
              <a:rPr lang="ru-RU" sz="1600" b="1" dirty="0" smtClean="0">
                <a:latin typeface="Monotype Corsiva" pitchFamily="66" charset="0"/>
              </a:rPr>
            </a:br>
            <a:endParaRPr lang="ru-RU" sz="16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2471726" cy="4697427"/>
          </a:xfrm>
        </p:spPr>
        <p:txBody>
          <a:bodyPr>
            <a:normAutofit fontScale="70000" lnSpcReduction="20000"/>
          </a:bodyPr>
          <a:lstStyle/>
          <a:p>
            <a:r>
              <a:rPr lang="ru-RU" sz="2600" b="1" dirty="0" smtClean="0">
                <a:solidFill>
                  <a:srgbClr val="FF0000"/>
                </a:solidFill>
                <a:latin typeface="Monotype Corsiva" pitchFamily="66" charset="0"/>
              </a:rPr>
              <a:t>Цель проекта: </a:t>
            </a:r>
            <a:endParaRPr lang="ru-RU" sz="2600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ru-RU" sz="2600" dirty="0" smtClean="0">
                <a:latin typeface="Monotype Corsiva" pitchFamily="66" charset="0"/>
              </a:rPr>
              <a:t>- формировать у детей понятие «семья»; представление детей о семье, семейных и родственных отношениях;</a:t>
            </a:r>
            <a:br>
              <a:rPr lang="ru-RU" sz="2600" dirty="0" smtClean="0">
                <a:latin typeface="Monotype Corsiva" pitchFamily="66" charset="0"/>
              </a:rPr>
            </a:br>
            <a:r>
              <a:rPr lang="ru-RU" sz="2600" dirty="0" smtClean="0">
                <a:latin typeface="Monotype Corsiva" pitchFamily="66" charset="0"/>
              </a:rPr>
              <a:t>- расширять представления детей о своей семье, родословной, семейных традициях;</a:t>
            </a:r>
            <a:br>
              <a:rPr lang="ru-RU" sz="2600" dirty="0" smtClean="0">
                <a:latin typeface="Monotype Corsiva" pitchFamily="66" charset="0"/>
              </a:rPr>
            </a:br>
            <a:r>
              <a:rPr lang="ru-RU" sz="2600" dirty="0" smtClean="0">
                <a:latin typeface="Monotype Corsiva" pitchFamily="66" charset="0"/>
              </a:rPr>
              <a:t>- воспитывать любовь и уважительное отношение к родителям и предкам, развивать партнерские отношения с семьёй.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215074" y="1285860"/>
            <a:ext cx="2643206" cy="484030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Ожидаемый результат:</a:t>
            </a: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dirty="0" smtClean="0">
                <a:latin typeface="Monotype Corsiva" pitchFamily="66" charset="0"/>
              </a:rPr>
              <a:t>  За время реализации проекта « Моя семья», планируется повысить уровень знаний детей о семье. Дети узнают больше о своей семье, о родственных отношениях, о том, что такое семья, что у семьи есть истории и традиции, будут иметь представление о родословной как истории семьи.</a:t>
            </a:r>
          </a:p>
          <a:p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 advTm="15771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1136400">
            <a:off x="453567" y="188275"/>
            <a:ext cx="3900486" cy="6273933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  <a:t>В семейном кругу мы с вами растем</a:t>
            </a:r>
            <a:b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  <a:t>Основа основ – Родительский дом.</a:t>
            </a:r>
            <a:b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  <a:t>В семейном кругу все корни твои, </a:t>
            </a:r>
            <a:b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  <a:t>И в жизнь ты входишь из семьи.</a:t>
            </a:r>
            <a:b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  <a:t>В семейном кругу мы жизнь создаем,</a:t>
            </a:r>
            <a:b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2400" dirty="0" smtClean="0">
                <a:solidFill>
                  <a:srgbClr val="00B050"/>
                </a:solidFill>
                <a:latin typeface="Monotype Corsiva" pitchFamily="66" charset="0"/>
              </a:rPr>
              <a:t>Основа основ – Родительский дом</a:t>
            </a:r>
            <a:r>
              <a:rPr lang="ru-RU" sz="1800" dirty="0" smtClean="0">
                <a:solidFill>
                  <a:srgbClr val="00B050"/>
                </a:solidFill>
              </a:rPr>
              <a:t>!</a:t>
            </a:r>
            <a:endParaRPr lang="ru-RU" sz="1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advTm="10842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12761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3962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4835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2356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608103">
            <a:off x="4957316" y="1336521"/>
            <a:ext cx="1928826" cy="238352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Boss\Pictures\фотографии к проекту моя семья\DSCN277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1147076">
            <a:off x="2418467" y="1335303"/>
            <a:ext cx="2091285" cy="2463800"/>
          </a:xfrm>
          <a:prstGeom prst="rect">
            <a:avLst/>
          </a:prstGeom>
          <a:noFill/>
        </p:spPr>
      </p:pic>
      <p:pic>
        <p:nvPicPr>
          <p:cNvPr id="2051" name="Picture 3" descr="C:\Users\Boss\Pictures\фотографии к проекту моя семья\DSCN27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13270">
            <a:off x="4967382" y="1359135"/>
            <a:ext cx="1892431" cy="2434067"/>
          </a:xfrm>
          <a:prstGeom prst="rect">
            <a:avLst/>
          </a:prstGeom>
          <a:noFill/>
        </p:spPr>
      </p:pic>
      <p:pic>
        <p:nvPicPr>
          <p:cNvPr id="2052" name="Picture 4" descr="C:\Users\Boss\Pictures\фотографии к проекту моя семья\DSCN278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rot="971143">
            <a:off x="3666323" y="3705380"/>
            <a:ext cx="2162167" cy="2660099"/>
          </a:xfrm>
          <a:prstGeom prst="rect">
            <a:avLst/>
          </a:prstGeom>
          <a:noFill/>
        </p:spPr>
      </p:pic>
    </p:spTree>
  </p:cSld>
  <p:clrMapOvr>
    <a:masterClrMapping/>
  </p:clrMapOvr>
  <p:transition advTm="7628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59</Words>
  <PresentationFormat>Экран (4:3)</PresentationFormat>
  <Paragraphs>10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Государственное бюджетное дошкольное образовательное учреждение детский сад № 99 комбинированного вида Фрунзенского района Санкт-Петербурга </vt:lpstr>
      <vt:lpstr>Задачи проекта: 1.Формировать у детей понятие «семья»; расширять представления детей о семье; закреплять знание имён, фамилий родителей, бабушек и дедушек. 2. Формировать представления о родственных отношениях. 3. Формировать представления о семейных традициях и праздниках. 4. Воспитывать уважительное отношение и любовь к родным и близким. 5. Воспитывать интерес к своей родословной. 6. Познакомить детей с понятием «генеалогическое древо семьи». 7. Обогащать детско-родительские отношения опытом совместной творческой деятельности. </vt:lpstr>
      <vt:lpstr>В семейном кругу мы с вами растем Основа основ – Родительский дом. В семейном кругу все корни твои,  И в жизнь ты входишь из семьи. В семейном кругу мы жизнь создаем, Основа основ – Родительский дом!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Boss</dc:creator>
  <cp:lastModifiedBy>Boss</cp:lastModifiedBy>
  <cp:revision>22</cp:revision>
  <dcterms:created xsi:type="dcterms:W3CDTF">2015-12-02T11:07:13Z</dcterms:created>
  <dcterms:modified xsi:type="dcterms:W3CDTF">2015-12-03T10:48:53Z</dcterms:modified>
</cp:coreProperties>
</file>